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FA0BEA-0DA6-4818-9E62-0D41F8F42045}" v="66" dt="2025-09-10T03:35:57.7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chen01" userId="5aa8908f-89c6-43b7-8f23-76790f51cd7c" providerId="ADAL" clId="{6E4D78A3-5C67-4984-ADC8-15A22C221EFA}"/>
    <pc:docChg chg="custSel addSld modSld modMainMaster">
      <pc:chgData name="lchen01" userId="5aa8908f-89c6-43b7-8f23-76790f51cd7c" providerId="ADAL" clId="{6E4D78A3-5C67-4984-ADC8-15A22C221EFA}" dt="2025-09-10T03:35:57.727" v="89" actId="11530"/>
      <pc:docMkLst>
        <pc:docMk/>
      </pc:docMkLst>
      <pc:sldChg chg="addSp delSp modSp new mod">
        <pc:chgData name="lchen01" userId="5aa8908f-89c6-43b7-8f23-76790f51cd7c" providerId="ADAL" clId="{6E4D78A3-5C67-4984-ADC8-15A22C221EFA}" dt="2025-09-09T20:23:32.878" v="21" actId="14100"/>
        <pc:sldMkLst>
          <pc:docMk/>
          <pc:sldMk cId="2540970625" sldId="256"/>
        </pc:sldMkLst>
        <pc:spChg chg="del mod">
          <ac:chgData name="lchen01" userId="5aa8908f-89c6-43b7-8f23-76790f51cd7c" providerId="ADAL" clId="{6E4D78A3-5C67-4984-ADC8-15A22C221EFA}" dt="2025-09-09T20:08:58.331" v="2" actId="478"/>
          <ac:spMkLst>
            <pc:docMk/>
            <pc:sldMk cId="2540970625" sldId="256"/>
            <ac:spMk id="2" creationId="{7E1D6471-4485-254D-C97B-F4F32A1C5032}"/>
          </ac:spMkLst>
        </pc:spChg>
        <pc:spChg chg="del mod">
          <ac:chgData name="lchen01" userId="5aa8908f-89c6-43b7-8f23-76790f51cd7c" providerId="ADAL" clId="{6E4D78A3-5C67-4984-ADC8-15A22C221EFA}" dt="2025-09-09T20:09:00.587" v="3" actId="478"/>
          <ac:spMkLst>
            <pc:docMk/>
            <pc:sldMk cId="2540970625" sldId="256"/>
            <ac:spMk id="3" creationId="{6F5EF6FF-C95F-C9B9-5E6D-97AABDB28A81}"/>
          </ac:spMkLst>
        </pc:spChg>
        <pc:picChg chg="add mod">
          <ac:chgData name="lchen01" userId="5aa8908f-89c6-43b7-8f23-76790f51cd7c" providerId="ADAL" clId="{6E4D78A3-5C67-4984-ADC8-15A22C221EFA}" dt="2025-09-09T20:23:32.878" v="21" actId="14100"/>
          <ac:picMkLst>
            <pc:docMk/>
            <pc:sldMk cId="2540970625" sldId="256"/>
            <ac:picMk id="1026" creationId="{9F2C38EF-AB98-9D74-8EF1-87E34E52CFA3}"/>
          </ac:picMkLst>
        </pc:picChg>
      </pc:sldChg>
      <pc:sldChg chg="addSp delSp modSp new mod">
        <pc:chgData name="lchen01" userId="5aa8908f-89c6-43b7-8f23-76790f51cd7c" providerId="ADAL" clId="{6E4D78A3-5C67-4984-ADC8-15A22C221EFA}" dt="2025-09-09T20:25:40.849" v="32" actId="14100"/>
        <pc:sldMkLst>
          <pc:docMk/>
          <pc:sldMk cId="381694773" sldId="257"/>
        </pc:sldMkLst>
        <pc:spChg chg="del">
          <ac:chgData name="lchen01" userId="5aa8908f-89c6-43b7-8f23-76790f51cd7c" providerId="ADAL" clId="{6E4D78A3-5C67-4984-ADC8-15A22C221EFA}" dt="2025-09-09T20:10:52.027" v="10" actId="478"/>
          <ac:spMkLst>
            <pc:docMk/>
            <pc:sldMk cId="381694773" sldId="257"/>
            <ac:spMk id="2" creationId="{4FA900C3-CDB3-32C5-14BD-4DB7317AF926}"/>
          </ac:spMkLst>
        </pc:spChg>
        <pc:spChg chg="del">
          <ac:chgData name="lchen01" userId="5aa8908f-89c6-43b7-8f23-76790f51cd7c" providerId="ADAL" clId="{6E4D78A3-5C67-4984-ADC8-15A22C221EFA}" dt="2025-09-09T20:10:47.484" v="9" actId="478"/>
          <ac:spMkLst>
            <pc:docMk/>
            <pc:sldMk cId="381694773" sldId="257"/>
            <ac:spMk id="3" creationId="{5F0AED94-6E6A-457F-0967-E3CFA8AE2B94}"/>
          </ac:spMkLst>
        </pc:spChg>
        <pc:picChg chg="add mod">
          <ac:chgData name="lchen01" userId="5aa8908f-89c6-43b7-8f23-76790f51cd7c" providerId="ADAL" clId="{6E4D78A3-5C67-4984-ADC8-15A22C221EFA}" dt="2025-09-09T20:25:40.849" v="32" actId="14100"/>
          <ac:picMkLst>
            <pc:docMk/>
            <pc:sldMk cId="381694773" sldId="257"/>
            <ac:picMk id="2050" creationId="{D0876CEA-2845-934D-1796-01A25CA58C87}"/>
          </ac:picMkLst>
        </pc:picChg>
      </pc:sldChg>
      <pc:sldChg chg="addSp delSp modSp new mod">
        <pc:chgData name="lchen01" userId="5aa8908f-89c6-43b7-8f23-76790f51cd7c" providerId="ADAL" clId="{6E4D78A3-5C67-4984-ADC8-15A22C221EFA}" dt="2025-09-09T20:25:49.143" v="34" actId="14100"/>
        <pc:sldMkLst>
          <pc:docMk/>
          <pc:sldMk cId="1360507621" sldId="258"/>
        </pc:sldMkLst>
        <pc:spChg chg="del">
          <ac:chgData name="lchen01" userId="5aa8908f-89c6-43b7-8f23-76790f51cd7c" providerId="ADAL" clId="{6E4D78A3-5C67-4984-ADC8-15A22C221EFA}" dt="2025-09-09T20:11:02.954" v="12" actId="478"/>
          <ac:spMkLst>
            <pc:docMk/>
            <pc:sldMk cId="1360507621" sldId="258"/>
            <ac:spMk id="2" creationId="{040D9D18-9008-793D-208A-C19B5D38AFF7}"/>
          </ac:spMkLst>
        </pc:spChg>
        <pc:spChg chg="del">
          <ac:chgData name="lchen01" userId="5aa8908f-89c6-43b7-8f23-76790f51cd7c" providerId="ADAL" clId="{6E4D78A3-5C67-4984-ADC8-15A22C221EFA}" dt="2025-09-09T20:11:00.308" v="11" actId="478"/>
          <ac:spMkLst>
            <pc:docMk/>
            <pc:sldMk cId="1360507621" sldId="258"/>
            <ac:spMk id="3" creationId="{1A071DF0-3D03-8753-1EAC-B373C625B014}"/>
          </ac:spMkLst>
        </pc:spChg>
        <pc:picChg chg="add mod">
          <ac:chgData name="lchen01" userId="5aa8908f-89c6-43b7-8f23-76790f51cd7c" providerId="ADAL" clId="{6E4D78A3-5C67-4984-ADC8-15A22C221EFA}" dt="2025-09-09T20:25:49.143" v="34" actId="14100"/>
          <ac:picMkLst>
            <pc:docMk/>
            <pc:sldMk cId="1360507621" sldId="258"/>
            <ac:picMk id="3074" creationId="{EA998C58-9CCC-4E75-B4E8-F6B13053F72E}"/>
          </ac:picMkLst>
        </pc:picChg>
      </pc:sldChg>
      <pc:sldChg chg="addSp delSp modSp new mod">
        <pc:chgData name="lchen01" userId="5aa8908f-89c6-43b7-8f23-76790f51cd7c" providerId="ADAL" clId="{6E4D78A3-5C67-4984-ADC8-15A22C221EFA}" dt="2025-09-09T20:26:02.498" v="36" actId="14100"/>
        <pc:sldMkLst>
          <pc:docMk/>
          <pc:sldMk cId="2849624417" sldId="259"/>
        </pc:sldMkLst>
        <pc:spChg chg="del">
          <ac:chgData name="lchen01" userId="5aa8908f-89c6-43b7-8f23-76790f51cd7c" providerId="ADAL" clId="{6E4D78A3-5C67-4984-ADC8-15A22C221EFA}" dt="2025-09-09T20:11:08.931" v="13" actId="478"/>
          <ac:spMkLst>
            <pc:docMk/>
            <pc:sldMk cId="2849624417" sldId="259"/>
            <ac:spMk id="2" creationId="{44F4F1CB-2704-DEAF-0232-DB3567C6807A}"/>
          </ac:spMkLst>
        </pc:spChg>
        <pc:spChg chg="del">
          <ac:chgData name="lchen01" userId="5aa8908f-89c6-43b7-8f23-76790f51cd7c" providerId="ADAL" clId="{6E4D78A3-5C67-4984-ADC8-15A22C221EFA}" dt="2025-09-09T20:11:11.208" v="14" actId="478"/>
          <ac:spMkLst>
            <pc:docMk/>
            <pc:sldMk cId="2849624417" sldId="259"/>
            <ac:spMk id="3" creationId="{5F2EECEC-2BA6-78BB-FF7F-59CA1D18EB8F}"/>
          </ac:spMkLst>
        </pc:spChg>
        <pc:picChg chg="add mod">
          <ac:chgData name="lchen01" userId="5aa8908f-89c6-43b7-8f23-76790f51cd7c" providerId="ADAL" clId="{6E4D78A3-5C67-4984-ADC8-15A22C221EFA}" dt="2025-09-09T20:26:02.498" v="36" actId="14100"/>
          <ac:picMkLst>
            <pc:docMk/>
            <pc:sldMk cId="2849624417" sldId="259"/>
            <ac:picMk id="4098" creationId="{9F871797-4685-1088-3D25-B2C4564849E1}"/>
          </ac:picMkLst>
        </pc:picChg>
      </pc:sldChg>
      <pc:sldChg chg="addSp delSp modSp new mod">
        <pc:chgData name="lchen01" userId="5aa8908f-89c6-43b7-8f23-76790f51cd7c" providerId="ADAL" clId="{6E4D78A3-5C67-4984-ADC8-15A22C221EFA}" dt="2025-09-09T20:26:10.118" v="38" actId="14100"/>
        <pc:sldMkLst>
          <pc:docMk/>
          <pc:sldMk cId="406320069" sldId="260"/>
        </pc:sldMkLst>
        <pc:spChg chg="del">
          <ac:chgData name="lchen01" userId="5aa8908f-89c6-43b7-8f23-76790f51cd7c" providerId="ADAL" clId="{6E4D78A3-5C67-4984-ADC8-15A22C221EFA}" dt="2025-09-09T20:11:15.379" v="15" actId="478"/>
          <ac:spMkLst>
            <pc:docMk/>
            <pc:sldMk cId="406320069" sldId="260"/>
            <ac:spMk id="2" creationId="{67E43FB0-E711-CDD4-0D45-C6B6406256FC}"/>
          </ac:spMkLst>
        </pc:spChg>
        <pc:spChg chg="del">
          <ac:chgData name="lchen01" userId="5aa8908f-89c6-43b7-8f23-76790f51cd7c" providerId="ADAL" clId="{6E4D78A3-5C67-4984-ADC8-15A22C221EFA}" dt="2025-09-09T20:11:16.990" v="16" actId="478"/>
          <ac:spMkLst>
            <pc:docMk/>
            <pc:sldMk cId="406320069" sldId="260"/>
            <ac:spMk id="3" creationId="{D6658C27-E2BD-3586-C3F9-B33F6C24A665}"/>
          </ac:spMkLst>
        </pc:spChg>
        <pc:picChg chg="add mod">
          <ac:chgData name="lchen01" userId="5aa8908f-89c6-43b7-8f23-76790f51cd7c" providerId="ADAL" clId="{6E4D78A3-5C67-4984-ADC8-15A22C221EFA}" dt="2025-09-09T20:26:10.118" v="38" actId="14100"/>
          <ac:picMkLst>
            <pc:docMk/>
            <pc:sldMk cId="406320069" sldId="260"/>
            <ac:picMk id="5122" creationId="{76E494DB-5CEC-ACC5-1764-FFF3699E4534}"/>
          </ac:picMkLst>
        </pc:picChg>
      </pc:sldChg>
      <pc:sldChg chg="addSp delSp modSp new mod">
        <pc:chgData name="lchen01" userId="5aa8908f-89c6-43b7-8f23-76790f51cd7c" providerId="ADAL" clId="{6E4D78A3-5C67-4984-ADC8-15A22C221EFA}" dt="2025-09-09T20:26:23.474" v="41" actId="14100"/>
        <pc:sldMkLst>
          <pc:docMk/>
          <pc:sldMk cId="163761499" sldId="261"/>
        </pc:sldMkLst>
        <pc:spChg chg="del">
          <ac:chgData name="lchen01" userId="5aa8908f-89c6-43b7-8f23-76790f51cd7c" providerId="ADAL" clId="{6E4D78A3-5C67-4984-ADC8-15A22C221EFA}" dt="2025-09-09T20:11:21.742" v="17" actId="478"/>
          <ac:spMkLst>
            <pc:docMk/>
            <pc:sldMk cId="163761499" sldId="261"/>
            <ac:spMk id="2" creationId="{4289A187-0927-90C1-0B74-267274611CD7}"/>
          </ac:spMkLst>
        </pc:spChg>
        <pc:spChg chg="del">
          <ac:chgData name="lchen01" userId="5aa8908f-89c6-43b7-8f23-76790f51cd7c" providerId="ADAL" clId="{6E4D78A3-5C67-4984-ADC8-15A22C221EFA}" dt="2025-09-09T20:11:22.942" v="18" actId="478"/>
          <ac:spMkLst>
            <pc:docMk/>
            <pc:sldMk cId="163761499" sldId="261"/>
            <ac:spMk id="3" creationId="{F9931B70-6EDD-89E0-9544-D123F33F9539}"/>
          </ac:spMkLst>
        </pc:spChg>
        <pc:picChg chg="add mod">
          <ac:chgData name="lchen01" userId="5aa8908f-89c6-43b7-8f23-76790f51cd7c" providerId="ADAL" clId="{6E4D78A3-5C67-4984-ADC8-15A22C221EFA}" dt="2025-09-09T20:26:23.474" v="41" actId="14100"/>
          <ac:picMkLst>
            <pc:docMk/>
            <pc:sldMk cId="163761499" sldId="261"/>
            <ac:picMk id="6146" creationId="{FC39DB06-C8B1-909C-9A8E-3A324A3D373A}"/>
          </ac:picMkLst>
        </pc:picChg>
      </pc:sldChg>
      <pc:sldChg chg="addSp delSp modSp new mod">
        <pc:chgData name="lchen01" userId="5aa8908f-89c6-43b7-8f23-76790f51cd7c" providerId="ADAL" clId="{6E4D78A3-5C67-4984-ADC8-15A22C221EFA}" dt="2025-09-10T03:35:57.727" v="89" actId="11530"/>
        <pc:sldMkLst>
          <pc:docMk/>
          <pc:sldMk cId="1054269219" sldId="262"/>
        </pc:sldMkLst>
        <pc:spChg chg="del">
          <ac:chgData name="lchen01" userId="5aa8908f-89c6-43b7-8f23-76790f51cd7c" providerId="ADAL" clId="{6E4D78A3-5C67-4984-ADC8-15A22C221EFA}" dt="2025-09-09T20:25:14.156" v="28" actId="478"/>
          <ac:spMkLst>
            <pc:docMk/>
            <pc:sldMk cId="1054269219" sldId="262"/>
            <ac:spMk id="2" creationId="{C44B462B-D180-E0CD-41CA-533AD120972B}"/>
          </ac:spMkLst>
        </pc:spChg>
        <pc:spChg chg="del">
          <ac:chgData name="lchen01" userId="5aa8908f-89c6-43b7-8f23-76790f51cd7c" providerId="ADAL" clId="{6E4D78A3-5C67-4984-ADC8-15A22C221EFA}" dt="2025-09-09T20:25:15.067" v="29" actId="478"/>
          <ac:spMkLst>
            <pc:docMk/>
            <pc:sldMk cId="1054269219" sldId="262"/>
            <ac:spMk id="3" creationId="{6DF39D0C-51C0-A0DF-0E9A-254B31DEECB3}"/>
          </ac:spMkLst>
        </pc:spChg>
        <pc:picChg chg="add mod">
          <ac:chgData name="lchen01" userId="5aa8908f-89c6-43b7-8f23-76790f51cd7c" providerId="ADAL" clId="{6E4D78A3-5C67-4984-ADC8-15A22C221EFA}" dt="2025-09-10T03:35:57.727" v="89" actId="11530"/>
          <ac:picMkLst>
            <pc:docMk/>
            <pc:sldMk cId="1054269219" sldId="262"/>
            <ac:picMk id="1026" creationId="{6DCF7EC4-D518-D51E-8AE9-9A1162CAEA30}"/>
          </ac:picMkLst>
        </pc:picChg>
      </pc:sldChg>
      <pc:sldChg chg="addSp delSp modSp new mod">
        <pc:chgData name="lchen01" userId="5aa8908f-89c6-43b7-8f23-76790f51cd7c" providerId="ADAL" clId="{6E4D78A3-5C67-4984-ADC8-15A22C221EFA}" dt="2025-09-10T01:39:10.843" v="83" actId="14100"/>
        <pc:sldMkLst>
          <pc:docMk/>
          <pc:sldMk cId="1961432912" sldId="263"/>
        </pc:sldMkLst>
        <pc:spChg chg="del">
          <ac:chgData name="lchen01" userId="5aa8908f-89c6-43b7-8f23-76790f51cd7c" providerId="ADAL" clId="{6E4D78A3-5C67-4984-ADC8-15A22C221EFA}" dt="2025-09-10T01:33:09.990" v="44" actId="478"/>
          <ac:spMkLst>
            <pc:docMk/>
            <pc:sldMk cId="1961432912" sldId="263"/>
            <ac:spMk id="2" creationId="{4B32AEDA-5CEC-4E20-08E1-75FD275084C7}"/>
          </ac:spMkLst>
        </pc:spChg>
        <pc:spChg chg="del">
          <ac:chgData name="lchen01" userId="5aa8908f-89c6-43b7-8f23-76790f51cd7c" providerId="ADAL" clId="{6E4D78A3-5C67-4984-ADC8-15A22C221EFA}" dt="2025-09-10T01:33:13.551" v="45" actId="478"/>
          <ac:spMkLst>
            <pc:docMk/>
            <pc:sldMk cId="1961432912" sldId="263"/>
            <ac:spMk id="3" creationId="{D21F75B4-C474-4D0A-5B6D-3F6F3C7341D1}"/>
          </ac:spMkLst>
        </pc:spChg>
        <pc:picChg chg="add mod">
          <ac:chgData name="lchen01" userId="5aa8908f-89c6-43b7-8f23-76790f51cd7c" providerId="ADAL" clId="{6E4D78A3-5C67-4984-ADC8-15A22C221EFA}" dt="2025-09-10T01:39:10.843" v="83" actId="14100"/>
          <ac:picMkLst>
            <pc:docMk/>
            <pc:sldMk cId="1961432912" sldId="263"/>
            <ac:picMk id="2050" creationId="{961B3C0F-1CF0-E87A-C815-9B9EF4C4FDD5}"/>
          </ac:picMkLst>
        </pc:picChg>
      </pc:sldChg>
      <pc:sldMasterChg chg="modSp modSldLayout">
        <pc:chgData name="lchen01" userId="5aa8908f-89c6-43b7-8f23-76790f51cd7c" providerId="ADAL" clId="{6E4D78A3-5C67-4984-ADC8-15A22C221EFA}" dt="2025-09-09T20:08:54.014" v="1"/>
        <pc:sldMasterMkLst>
          <pc:docMk/>
          <pc:sldMasterMk cId="993947143" sldId="2147483648"/>
        </pc:sldMasterMkLst>
        <pc:spChg chg="mod">
          <ac:chgData name="lchen01" userId="5aa8908f-89c6-43b7-8f23-76790f51cd7c" providerId="ADAL" clId="{6E4D78A3-5C67-4984-ADC8-15A22C221EFA}" dt="2025-09-09T20:08:54.014" v="1"/>
          <ac:spMkLst>
            <pc:docMk/>
            <pc:sldMasterMk cId="993947143" sldId="2147483648"/>
            <ac:spMk id="2" creationId="{2C621FF6-0523-2299-F77C-1EBBD1423E5F}"/>
          </ac:spMkLst>
        </pc:spChg>
        <pc:spChg chg="mod">
          <ac:chgData name="lchen01" userId="5aa8908f-89c6-43b7-8f23-76790f51cd7c" providerId="ADAL" clId="{6E4D78A3-5C67-4984-ADC8-15A22C221EFA}" dt="2025-09-09T20:08:54.014" v="1"/>
          <ac:spMkLst>
            <pc:docMk/>
            <pc:sldMasterMk cId="993947143" sldId="2147483648"/>
            <ac:spMk id="3" creationId="{9EC83545-0FB3-53A7-6FD3-A66756125195}"/>
          </ac:spMkLst>
        </pc:spChg>
        <pc:spChg chg="mod">
          <ac:chgData name="lchen01" userId="5aa8908f-89c6-43b7-8f23-76790f51cd7c" providerId="ADAL" clId="{6E4D78A3-5C67-4984-ADC8-15A22C221EFA}" dt="2025-09-09T20:08:54.014" v="1"/>
          <ac:spMkLst>
            <pc:docMk/>
            <pc:sldMasterMk cId="993947143" sldId="2147483648"/>
            <ac:spMk id="4" creationId="{2DA38D63-BE11-E3B5-DA27-BBB9A95798C7}"/>
          </ac:spMkLst>
        </pc:spChg>
        <pc:spChg chg="mod">
          <ac:chgData name="lchen01" userId="5aa8908f-89c6-43b7-8f23-76790f51cd7c" providerId="ADAL" clId="{6E4D78A3-5C67-4984-ADC8-15A22C221EFA}" dt="2025-09-09T20:08:54.014" v="1"/>
          <ac:spMkLst>
            <pc:docMk/>
            <pc:sldMasterMk cId="993947143" sldId="2147483648"/>
            <ac:spMk id="5" creationId="{CF7D8414-6BFA-4455-5F83-9F3C300E7FD0}"/>
          </ac:spMkLst>
        </pc:spChg>
        <pc:spChg chg="mod">
          <ac:chgData name="lchen01" userId="5aa8908f-89c6-43b7-8f23-76790f51cd7c" providerId="ADAL" clId="{6E4D78A3-5C67-4984-ADC8-15A22C221EFA}" dt="2025-09-09T20:08:54.014" v="1"/>
          <ac:spMkLst>
            <pc:docMk/>
            <pc:sldMasterMk cId="993947143" sldId="2147483648"/>
            <ac:spMk id="6" creationId="{1ED86088-4E5C-884D-B123-9E51C39C79C1}"/>
          </ac:spMkLst>
        </pc:spChg>
        <pc:sldLayoutChg chg="modSp">
          <pc:chgData name="lchen01" userId="5aa8908f-89c6-43b7-8f23-76790f51cd7c" providerId="ADAL" clId="{6E4D78A3-5C67-4984-ADC8-15A22C221EFA}" dt="2025-09-09T20:08:54.014" v="1"/>
          <pc:sldLayoutMkLst>
            <pc:docMk/>
            <pc:sldMasterMk cId="993947143" sldId="2147483648"/>
            <pc:sldLayoutMk cId="243087317" sldId="2147483649"/>
          </pc:sldLayoutMkLst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243087317" sldId="2147483649"/>
              <ac:spMk id="2" creationId="{A4BB8790-CAE6-9FA6-6000-2C8A7A8C1B68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243087317" sldId="2147483649"/>
              <ac:spMk id="3" creationId="{5F04C680-E4A1-CA32-EFF7-153D757C5ABB}"/>
            </ac:spMkLst>
          </pc:spChg>
        </pc:sldLayoutChg>
        <pc:sldLayoutChg chg="modSp">
          <pc:chgData name="lchen01" userId="5aa8908f-89c6-43b7-8f23-76790f51cd7c" providerId="ADAL" clId="{6E4D78A3-5C67-4984-ADC8-15A22C221EFA}" dt="2025-09-09T20:08:54.014" v="1"/>
          <pc:sldLayoutMkLst>
            <pc:docMk/>
            <pc:sldMasterMk cId="993947143" sldId="2147483648"/>
            <pc:sldLayoutMk cId="1825058374" sldId="2147483651"/>
          </pc:sldLayoutMkLst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1825058374" sldId="2147483651"/>
              <ac:spMk id="2" creationId="{C60B9F9A-8190-03F9-39EB-280E42B676B6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1825058374" sldId="2147483651"/>
              <ac:spMk id="3" creationId="{013F8D70-06E5-2700-5EC4-5DEBDAF4093C}"/>
            </ac:spMkLst>
          </pc:spChg>
        </pc:sldLayoutChg>
        <pc:sldLayoutChg chg="modSp">
          <pc:chgData name="lchen01" userId="5aa8908f-89c6-43b7-8f23-76790f51cd7c" providerId="ADAL" clId="{6E4D78A3-5C67-4984-ADC8-15A22C221EFA}" dt="2025-09-09T20:08:54.014" v="1"/>
          <pc:sldLayoutMkLst>
            <pc:docMk/>
            <pc:sldMasterMk cId="993947143" sldId="2147483648"/>
            <pc:sldLayoutMk cId="1756216315" sldId="2147483652"/>
          </pc:sldLayoutMkLst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1756216315" sldId="2147483652"/>
              <ac:spMk id="3" creationId="{B2851FB4-AEE2-0258-D56A-0004880BCF31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1756216315" sldId="2147483652"/>
              <ac:spMk id="4" creationId="{5520F03E-6D4D-F2DE-3E5E-E31478DCAAEB}"/>
            </ac:spMkLst>
          </pc:spChg>
        </pc:sldLayoutChg>
        <pc:sldLayoutChg chg="modSp">
          <pc:chgData name="lchen01" userId="5aa8908f-89c6-43b7-8f23-76790f51cd7c" providerId="ADAL" clId="{6E4D78A3-5C67-4984-ADC8-15A22C221EFA}" dt="2025-09-09T20:08:54.014" v="1"/>
          <pc:sldLayoutMkLst>
            <pc:docMk/>
            <pc:sldMasterMk cId="993947143" sldId="2147483648"/>
            <pc:sldLayoutMk cId="918170166" sldId="2147483653"/>
          </pc:sldLayoutMkLst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918170166" sldId="2147483653"/>
              <ac:spMk id="2" creationId="{19D39B38-D5E2-B607-0405-E22A332CA345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918170166" sldId="2147483653"/>
              <ac:spMk id="3" creationId="{3D8CE375-FC74-3A5F-D6EF-ADD9227012B3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918170166" sldId="2147483653"/>
              <ac:spMk id="4" creationId="{4FB7057C-622D-C840-95C0-80D9535C6509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918170166" sldId="2147483653"/>
              <ac:spMk id="5" creationId="{97666439-768C-971C-C481-26BF4E66A18E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918170166" sldId="2147483653"/>
              <ac:spMk id="6" creationId="{8E74319D-DEEC-B680-855A-4CF68B949BD9}"/>
            </ac:spMkLst>
          </pc:spChg>
        </pc:sldLayoutChg>
        <pc:sldLayoutChg chg="modSp">
          <pc:chgData name="lchen01" userId="5aa8908f-89c6-43b7-8f23-76790f51cd7c" providerId="ADAL" clId="{6E4D78A3-5C67-4984-ADC8-15A22C221EFA}" dt="2025-09-09T20:08:54.014" v="1"/>
          <pc:sldLayoutMkLst>
            <pc:docMk/>
            <pc:sldMasterMk cId="993947143" sldId="2147483648"/>
            <pc:sldLayoutMk cId="3699364851" sldId="2147483656"/>
          </pc:sldLayoutMkLst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3699364851" sldId="2147483656"/>
              <ac:spMk id="2" creationId="{84F6311F-5CDE-C613-8E77-72556789B4DF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3699364851" sldId="2147483656"/>
              <ac:spMk id="3" creationId="{88F70AA7-C05D-7693-2F16-906C1F71A11D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3699364851" sldId="2147483656"/>
              <ac:spMk id="4" creationId="{9192AE16-22F3-5E58-49C2-30A57490C9BF}"/>
            </ac:spMkLst>
          </pc:spChg>
        </pc:sldLayoutChg>
        <pc:sldLayoutChg chg="modSp">
          <pc:chgData name="lchen01" userId="5aa8908f-89c6-43b7-8f23-76790f51cd7c" providerId="ADAL" clId="{6E4D78A3-5C67-4984-ADC8-15A22C221EFA}" dt="2025-09-09T20:08:54.014" v="1"/>
          <pc:sldLayoutMkLst>
            <pc:docMk/>
            <pc:sldMasterMk cId="993947143" sldId="2147483648"/>
            <pc:sldLayoutMk cId="320455808" sldId="2147483657"/>
          </pc:sldLayoutMkLst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320455808" sldId="2147483657"/>
              <ac:spMk id="2" creationId="{C5FF98EB-8D8D-4989-06BF-F57F473E1079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320455808" sldId="2147483657"/>
              <ac:spMk id="3" creationId="{57C9D7CF-3078-E1BA-7EAC-931A57DEBA73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320455808" sldId="2147483657"/>
              <ac:spMk id="4" creationId="{B23C042C-F7BA-DCEA-7FF5-7191AE600388}"/>
            </ac:spMkLst>
          </pc:spChg>
        </pc:sldLayoutChg>
        <pc:sldLayoutChg chg="modSp">
          <pc:chgData name="lchen01" userId="5aa8908f-89c6-43b7-8f23-76790f51cd7c" providerId="ADAL" clId="{6E4D78A3-5C67-4984-ADC8-15A22C221EFA}" dt="2025-09-09T20:08:54.014" v="1"/>
          <pc:sldLayoutMkLst>
            <pc:docMk/>
            <pc:sldMasterMk cId="993947143" sldId="2147483648"/>
            <pc:sldLayoutMk cId="3061228909" sldId="2147483659"/>
          </pc:sldLayoutMkLst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3061228909" sldId="2147483659"/>
              <ac:spMk id="2" creationId="{CDC1CC41-B09F-35B7-F65F-EE697084A9F6}"/>
            </ac:spMkLst>
          </pc:spChg>
          <pc:spChg chg="mod">
            <ac:chgData name="lchen01" userId="5aa8908f-89c6-43b7-8f23-76790f51cd7c" providerId="ADAL" clId="{6E4D78A3-5C67-4984-ADC8-15A22C221EFA}" dt="2025-09-09T20:08:54.014" v="1"/>
            <ac:spMkLst>
              <pc:docMk/>
              <pc:sldMasterMk cId="993947143" sldId="2147483648"/>
              <pc:sldLayoutMk cId="3061228909" sldId="2147483659"/>
              <ac:spMk id="3" creationId="{B1D49DC2-49FF-F768-FB07-B4DD9606C3A1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92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36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075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782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53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6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97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83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39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5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93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486ACA-9B4F-46B4-8B1D-3600F2EF98AC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9DD320-CF9E-41E4-9163-91687E0B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215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2C38EF-AB98-9D74-8EF1-87E34E52CF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97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0876CEA-2845-934D-1796-01A25CA58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686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694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A998C58-9CCC-4E75-B4E8-F6B13053F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82"/>
            <a:ext cx="9144000" cy="6849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0507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F871797-4685-1088-3D25-B2C456484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83"/>
            <a:ext cx="9144000" cy="684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624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76E494DB-5CEC-ACC5-1764-FFF3699E4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237"/>
            <a:ext cx="9146984" cy="6855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320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C39DB06-C8B1-909C-9A8E-3A324A3D3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996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61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DCF7EC4-D518-D51E-8AE9-9A1162CAEA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88" y="457200"/>
            <a:ext cx="2943225" cy="59436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269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61B3C0F-1CF0-E87A-C815-9B9EF4C4FDD5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8687"/>
            <a:ext cx="9144000" cy="500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432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</TotalTime>
  <Words>0</Words>
  <Application>Microsoft Office PowerPoint</Application>
  <PresentationFormat>On-screen Show (4:3)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lchen01</dc:creator>
  <cp:lastModifiedBy>lchen01</cp:lastModifiedBy>
  <cp:revision>1</cp:revision>
  <dcterms:created xsi:type="dcterms:W3CDTF">2025-09-09T20:08:37Z</dcterms:created>
  <dcterms:modified xsi:type="dcterms:W3CDTF">2025-09-10T03:36:05Z</dcterms:modified>
</cp:coreProperties>
</file>

<file path=docProps/thumbnail.jpeg>
</file>